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8094D624-12F1-4714-B836-3435907303BA}">
          <p14:sldIdLst>
            <p14:sldId id="256"/>
            <p14:sldId id="257"/>
            <p14:sldId id="258"/>
            <p14:sldId id="259"/>
            <p14:sldId id="261"/>
            <p14:sldId id="260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ja-JP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1BF97-327F-D50D-0606-FCAC9008B4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ja-JP" dirty="0" err="1"/>
              <a:t>Cơ</a:t>
            </a:r>
            <a:r>
              <a:rPr lang="en-US" altLang="ja-JP" dirty="0"/>
              <a:t> </a:t>
            </a:r>
            <a:r>
              <a:rPr lang="en-US" altLang="ja-JP" dirty="0" err="1"/>
              <a:t>hội</a:t>
            </a:r>
            <a:r>
              <a:rPr lang="en-US" altLang="ja-JP" dirty="0"/>
              <a:t> </a:t>
            </a:r>
            <a:r>
              <a:rPr lang="en-US" altLang="ja-JP" dirty="0" err="1"/>
              <a:t>và</a:t>
            </a:r>
            <a:r>
              <a:rPr lang="en-US" altLang="ja-JP" dirty="0"/>
              <a:t> </a:t>
            </a:r>
            <a:r>
              <a:rPr lang="en-US" altLang="ja-JP" dirty="0" err="1"/>
              <a:t>thách</a:t>
            </a:r>
            <a:r>
              <a:rPr lang="en-US" altLang="ja-JP" dirty="0"/>
              <a:t> </a:t>
            </a:r>
            <a:r>
              <a:rPr lang="en-US" altLang="ja-JP" dirty="0" err="1"/>
              <a:t>thức</a:t>
            </a:r>
            <a:r>
              <a:rPr lang="en-US" altLang="ja-JP" dirty="0"/>
              <a:t> </a:t>
            </a:r>
            <a:r>
              <a:rPr lang="en-US" altLang="ja-JP" dirty="0" err="1"/>
              <a:t>khi</a:t>
            </a:r>
            <a:r>
              <a:rPr lang="en-US" altLang="ja-JP" dirty="0"/>
              <a:t> </a:t>
            </a:r>
            <a:r>
              <a:rPr lang="en-US" altLang="ja-JP" dirty="0" err="1"/>
              <a:t>ra</a:t>
            </a:r>
            <a:r>
              <a:rPr lang="en-US" altLang="ja-JP" dirty="0"/>
              <a:t> </a:t>
            </a:r>
            <a:r>
              <a:rPr lang="en-US" altLang="ja-JP" dirty="0" err="1"/>
              <a:t>nước</a:t>
            </a:r>
            <a:r>
              <a:rPr lang="en-US" altLang="ja-JP" dirty="0"/>
              <a:t> </a:t>
            </a:r>
            <a:r>
              <a:rPr lang="en-US" altLang="ja-JP" dirty="0" err="1"/>
              <a:t>ngoài</a:t>
            </a:r>
            <a:r>
              <a:rPr lang="en-US" altLang="ja-JP" dirty="0"/>
              <a:t> </a:t>
            </a:r>
            <a:r>
              <a:rPr lang="en-US" altLang="ja-JP" dirty="0" err="1"/>
              <a:t>làm</a:t>
            </a:r>
            <a:r>
              <a:rPr lang="en-US" altLang="ja-JP" dirty="0"/>
              <a:t> </a:t>
            </a:r>
            <a:r>
              <a:rPr lang="en-US" altLang="ja-JP" dirty="0" err="1"/>
              <a:t>việc</a:t>
            </a:r>
            <a:endParaRPr kumimoji="1" lang="ja-JP" alt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A860FC2-7988-7A69-C1F7-D7C5AE738F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7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BBFF6-3807-A390-4E16-E5523C06E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Kỹ</a:t>
            </a:r>
            <a:r>
              <a:rPr lang="en-US" altLang="ja-JP" dirty="0"/>
              <a:t> </a:t>
            </a:r>
            <a:r>
              <a:rPr lang="en-US" altLang="ja-JP" dirty="0" err="1"/>
              <a:t>năng</a:t>
            </a:r>
            <a:r>
              <a:rPr lang="en-US" altLang="ja-JP" dirty="0"/>
              <a:t> </a:t>
            </a:r>
            <a:r>
              <a:rPr lang="en-US" altLang="ja-JP" dirty="0" err="1"/>
              <a:t>lao</a:t>
            </a:r>
            <a:r>
              <a:rPr lang="en-US" altLang="ja-JP" dirty="0"/>
              <a:t> </a:t>
            </a:r>
            <a:r>
              <a:rPr lang="en-US" altLang="ja-JP" dirty="0" err="1"/>
              <a:t>động</a:t>
            </a:r>
            <a:r>
              <a:rPr lang="en-US" altLang="ja-JP" dirty="0"/>
              <a:t> </a:t>
            </a:r>
            <a:r>
              <a:rPr lang="en-US" altLang="ja-JP" dirty="0" err="1"/>
              <a:t>Việt</a:t>
            </a:r>
            <a:r>
              <a:rPr lang="en-US" altLang="ja-JP" dirty="0"/>
              <a:t> Nam ở </a:t>
            </a:r>
            <a:r>
              <a:rPr lang="en-US" altLang="ja-JP" dirty="0" err="1"/>
              <a:t>trình</a:t>
            </a:r>
            <a:r>
              <a:rPr lang="en-US" altLang="ja-JP" dirty="0"/>
              <a:t> </a:t>
            </a:r>
            <a:r>
              <a:rPr lang="en-US" altLang="ja-JP" dirty="0" err="1"/>
              <a:t>độ</a:t>
            </a:r>
            <a:r>
              <a:rPr lang="en-US" altLang="ja-JP" dirty="0"/>
              <a:t> </a:t>
            </a:r>
            <a:r>
              <a:rPr lang="en-US" altLang="ja-JP" dirty="0" err="1"/>
              <a:t>thấp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22E58-9C47-3478-C2EE-9522FC640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146" name="Picture 2" descr="Nâng cao chất lượng hoạt động đưa người lao động sang làm việc tại nước ngoài">
            <a:extLst>
              <a:ext uri="{FF2B5EF4-FFF2-40B4-BE49-F238E27FC236}">
                <a16:creationId xmlns:a16="http://schemas.microsoft.com/office/drawing/2014/main" id="{D12E47D4-7C6B-8998-F245-6CA24FCA8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308" y="1721487"/>
            <a:ext cx="7423638" cy="4951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4364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7751C-F248-8C8E-F826-4028B2110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Phải</a:t>
            </a:r>
            <a:r>
              <a:rPr lang="en-US" altLang="ja-JP" dirty="0"/>
              <a:t> </a:t>
            </a:r>
            <a:r>
              <a:rPr lang="en-US" altLang="ja-JP" dirty="0" err="1"/>
              <a:t>biết</a:t>
            </a:r>
            <a:r>
              <a:rPr lang="en-US" altLang="ja-JP" dirty="0"/>
              <a:t> </a:t>
            </a:r>
            <a:r>
              <a:rPr lang="en-US" altLang="ja-JP" dirty="0" err="1"/>
              <a:t>ngoại</a:t>
            </a:r>
            <a:r>
              <a:rPr lang="en-US" altLang="ja-JP" dirty="0"/>
              <a:t> </a:t>
            </a:r>
            <a:r>
              <a:rPr lang="en-US" altLang="ja-JP" dirty="0" err="1"/>
              <a:t>ngữ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AutoShape 2" descr="Tầm quan trọng của ngoại ngữ trong công việc">
            <a:extLst>
              <a:ext uri="{FF2B5EF4-FFF2-40B4-BE49-F238E27FC236}">
                <a16:creationId xmlns:a16="http://schemas.microsoft.com/office/drawing/2014/main" id="{CFF373AF-64F3-7221-4E83-676F548ACD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7" name="AutoShape 8">
            <a:extLst>
              <a:ext uri="{FF2B5EF4-FFF2-40B4-BE49-F238E27FC236}">
                <a16:creationId xmlns:a16="http://schemas.microsoft.com/office/drawing/2014/main" id="{6549C426-1127-11CD-E4AD-CDEFA48BC4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8085" y="1351085"/>
            <a:ext cx="2382715" cy="2382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8" name="AutoShape 10">
            <a:extLst>
              <a:ext uri="{FF2B5EF4-FFF2-40B4-BE49-F238E27FC236}">
                <a16:creationId xmlns:a16="http://schemas.microsoft.com/office/drawing/2014/main" id="{BA670011-2657-481C-51D4-B33909FFC89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126FAA-CFAE-BAD3-BD35-7B1B72830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100" y="2097088"/>
            <a:ext cx="6405033" cy="4270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633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B158B-C8F9-2FDA-7716-EB9A2850C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Khác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biệt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về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văn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hóa</a:t>
            </a:r>
            <a:br>
              <a:rPr kumimoji="1" lang="en-US" altLang="ja-JP" dirty="0"/>
            </a:br>
            <a:endParaRPr kumimoji="1" lang="ja-JP" altLang="en-US" dirty="0"/>
          </a:p>
        </p:txBody>
      </p:sp>
      <p:pic>
        <p:nvPicPr>
          <p:cNvPr id="8194" name="Picture 2" descr="Hiểu rõ sự khác biệt về văn hóa - BNI Vietnam">
            <a:extLst>
              <a:ext uri="{FF2B5EF4-FFF2-40B4-BE49-F238E27FC236}">
                <a16:creationId xmlns:a16="http://schemas.microsoft.com/office/drawing/2014/main" id="{CD2E98A7-629E-B632-8F63-8A3C3AECC87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667" y="1868487"/>
            <a:ext cx="8312054" cy="4676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6263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5F9F0-9873-4FA0-EC1D-C5DA224BB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91066"/>
            <a:ext cx="9905998" cy="1478570"/>
          </a:xfrm>
        </p:spPr>
        <p:txBody>
          <a:bodyPr/>
          <a:lstStyle/>
          <a:p>
            <a:r>
              <a:rPr lang="en-US" altLang="ja-JP" dirty="0" err="1"/>
              <a:t>Xa</a:t>
            </a:r>
            <a:r>
              <a:rPr lang="en-US" altLang="ja-JP" dirty="0"/>
              <a:t> </a:t>
            </a:r>
            <a:r>
              <a:rPr lang="en-US" altLang="ja-JP" dirty="0" err="1"/>
              <a:t>gia</a:t>
            </a:r>
            <a:r>
              <a:rPr lang="en-US" altLang="ja-JP" dirty="0"/>
              <a:t> </a:t>
            </a:r>
            <a:r>
              <a:rPr lang="en-US" altLang="ja-JP" dirty="0" err="1"/>
              <a:t>đình</a:t>
            </a:r>
            <a:r>
              <a:rPr lang="en-US" altLang="ja-JP" dirty="0"/>
              <a:t> </a:t>
            </a:r>
            <a:r>
              <a:rPr lang="en-US" altLang="ja-JP" dirty="0" err="1"/>
              <a:t>và</a:t>
            </a:r>
            <a:r>
              <a:rPr lang="en-US" altLang="ja-JP" dirty="0"/>
              <a:t> </a:t>
            </a:r>
            <a:r>
              <a:rPr lang="en-US" altLang="ja-JP" dirty="0" err="1"/>
              <a:t>người</a:t>
            </a:r>
            <a:r>
              <a:rPr lang="en-US" altLang="ja-JP" dirty="0"/>
              <a:t> </a:t>
            </a:r>
            <a:r>
              <a:rPr lang="en-US" altLang="ja-JP" dirty="0" err="1"/>
              <a:t>thân</a:t>
            </a:r>
            <a:br>
              <a:rPr kumimoji="1" lang="ja-JP" altLang="en-US" dirty="0"/>
            </a:b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43D68-3DD4-0D62-6A7A-E38F80A8A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9218" name="Picture 2" descr="Cuộc sống xa gia đình là hành trình giúp bạn lớn lên từng ngày">
            <a:extLst>
              <a:ext uri="{FF2B5EF4-FFF2-40B4-BE49-F238E27FC236}">
                <a16:creationId xmlns:a16="http://schemas.microsoft.com/office/drawing/2014/main" id="{77F6E66F-26DD-429D-D55A-48C1CB655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8550" y="1854201"/>
            <a:ext cx="62865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488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E3620-E070-B599-4743-C82B2DA4D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Lời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khuyên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từ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bản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thân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6D1F5-EEA0-DDB5-B069-555607248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42" name="Picture 2" descr="10 lời khuyên kinh điển của các nhà đầu tư bậc thầy có thể giúp bạn">
            <a:extLst>
              <a:ext uri="{FF2B5EF4-FFF2-40B4-BE49-F238E27FC236}">
                <a16:creationId xmlns:a16="http://schemas.microsoft.com/office/drawing/2014/main" id="{E335B8B5-3B2C-3768-6636-E10BB522C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909" y="1981994"/>
            <a:ext cx="6191250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9349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B7DA4-0C01-B6C0-BBEB-DAEBFE179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15106"/>
            <a:ext cx="9905998" cy="1478570"/>
          </a:xfrm>
        </p:spPr>
        <p:txBody>
          <a:bodyPr/>
          <a:lstStyle/>
          <a:p>
            <a:r>
              <a:rPr kumimoji="1" lang="en-US" altLang="ja-JP" dirty="0" err="1"/>
              <a:t>Bối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cảnh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1BF2D-B35E-427E-9C02-F7B52971C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141910"/>
            <a:ext cx="10517188" cy="3541714"/>
          </a:xfrm>
        </p:spPr>
        <p:txBody>
          <a:bodyPr/>
          <a:lstStyle/>
          <a:p>
            <a:r>
              <a:rPr lang="en-US" altLang="ja-JP" dirty="0">
                <a:solidFill>
                  <a:srgbClr val="000000"/>
                </a:solidFill>
                <a:latin typeface="Roboto" panose="02000000000000000000" pitchFamily="2" charset="0"/>
              </a:rPr>
              <a:t>S</a:t>
            </a:r>
            <a:r>
              <a:rPr lang="vi-VN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ự hợp tác, hội nhập giữa các quốc gia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mạnh</a:t>
            </a:r>
            <a:r>
              <a:rPr lang="en-US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mẽ</a:t>
            </a:r>
            <a:endParaRPr lang="en-US" altLang="ja-JP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lang="en-US" altLang="ja-JP" dirty="0">
                <a:solidFill>
                  <a:srgbClr val="000000"/>
                </a:solidFill>
                <a:latin typeface="Roboto" panose="02000000000000000000" pitchFamily="2" charset="0"/>
              </a:rPr>
              <a:t>T</a:t>
            </a:r>
            <a:r>
              <a:rPr lang="vi-VN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hị trường lao động</a:t>
            </a:r>
            <a:r>
              <a:rPr lang="en-US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các</a:t>
            </a:r>
            <a:r>
              <a:rPr lang="vi-VN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nước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phát</a:t>
            </a:r>
            <a:r>
              <a:rPr lang="en-US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triển</a:t>
            </a:r>
            <a:r>
              <a:rPr lang="vi-VN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có</a:t>
            </a:r>
            <a:r>
              <a:rPr lang="en-US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xu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hướng</a:t>
            </a:r>
            <a:r>
              <a:rPr lang="en-US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thiếu</a:t>
            </a:r>
            <a:r>
              <a:rPr lang="en-US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hụt</a:t>
            </a:r>
            <a:r>
              <a:rPr lang="en-US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và</a:t>
            </a:r>
            <a:r>
              <a:rPr lang="en-US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già</a:t>
            </a:r>
            <a:r>
              <a:rPr lang="en-US" altLang="ja-JP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ja-JP" b="0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hóa</a:t>
            </a:r>
            <a:endParaRPr lang="en-US" altLang="ja-JP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r>
              <a:rPr lang="en-US" altLang="ja-JP" dirty="0" err="1">
                <a:solidFill>
                  <a:srgbClr val="000000"/>
                </a:solidFill>
                <a:latin typeface="Roboto" panose="02000000000000000000" pitchFamily="2" charset="0"/>
              </a:rPr>
              <a:t>Nguồn</a:t>
            </a:r>
            <a:r>
              <a:rPr lang="en-US" altLang="ja-JP" dirty="0">
                <a:solidFill>
                  <a:srgbClr val="000000"/>
                </a:solidFill>
                <a:latin typeface="Roboto" panose="02000000000000000000" pitchFamily="2" charset="0"/>
              </a:rPr>
              <a:t> </a:t>
            </a:r>
            <a:r>
              <a:rPr lang="en-US" altLang="ja-JP" dirty="0" err="1">
                <a:solidFill>
                  <a:srgbClr val="000000"/>
                </a:solidFill>
                <a:latin typeface="Roboto" panose="02000000000000000000" pitchFamily="2" charset="0"/>
              </a:rPr>
              <a:t>lao</a:t>
            </a:r>
            <a:r>
              <a:rPr lang="en-US" altLang="ja-JP" dirty="0">
                <a:solidFill>
                  <a:srgbClr val="000000"/>
                </a:solidFill>
                <a:latin typeface="Roboto" panose="02000000000000000000" pitchFamily="2" charset="0"/>
              </a:rPr>
              <a:t> </a:t>
            </a:r>
            <a:r>
              <a:rPr lang="en-US" altLang="ja-JP" dirty="0" err="1">
                <a:solidFill>
                  <a:srgbClr val="000000"/>
                </a:solidFill>
                <a:latin typeface="Roboto" panose="02000000000000000000" pitchFamily="2" charset="0"/>
              </a:rPr>
              <a:t>Việt</a:t>
            </a:r>
            <a:r>
              <a:rPr lang="en-US" altLang="ja-JP" dirty="0">
                <a:solidFill>
                  <a:srgbClr val="000000"/>
                </a:solidFill>
                <a:latin typeface="Roboto" panose="02000000000000000000" pitchFamily="2" charset="0"/>
              </a:rPr>
              <a:t> Nam </a:t>
            </a:r>
            <a:r>
              <a:rPr lang="en-US" altLang="ja-JP" dirty="0" err="1">
                <a:solidFill>
                  <a:srgbClr val="000000"/>
                </a:solidFill>
                <a:latin typeface="Roboto" panose="02000000000000000000" pitchFamily="2" charset="0"/>
              </a:rPr>
              <a:t>dồi</a:t>
            </a:r>
            <a:r>
              <a:rPr lang="en-US" altLang="ja-JP" dirty="0">
                <a:solidFill>
                  <a:srgbClr val="000000"/>
                </a:solidFill>
                <a:latin typeface="Roboto" panose="02000000000000000000" pitchFamily="2" charset="0"/>
              </a:rPr>
              <a:t> </a:t>
            </a:r>
            <a:r>
              <a:rPr lang="en-US" altLang="ja-JP" dirty="0" err="1">
                <a:solidFill>
                  <a:srgbClr val="000000"/>
                </a:solidFill>
                <a:latin typeface="Roboto" panose="02000000000000000000" pitchFamily="2" charset="0"/>
              </a:rPr>
              <a:t>dào</a:t>
            </a:r>
            <a:r>
              <a:rPr lang="en-US" altLang="ja-JP" dirty="0">
                <a:solidFill>
                  <a:srgbClr val="000000"/>
                </a:solidFill>
                <a:latin typeface="Roboto" panose="02000000000000000000" pitchFamily="2" charset="0"/>
              </a:rPr>
              <a:t>, </a:t>
            </a:r>
            <a:r>
              <a:rPr lang="en-US" altLang="ja-JP" dirty="0" err="1">
                <a:solidFill>
                  <a:srgbClr val="000000"/>
                </a:solidFill>
                <a:latin typeface="Roboto" panose="02000000000000000000" pitchFamily="2" charset="0"/>
              </a:rPr>
              <a:t>trẻ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92286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82693-E20B-3CC9-69AE-8A9C1E4A9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43" y="618518"/>
            <a:ext cx="10320468" cy="1351565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80CC5-D837-8AB3-7816-A6D16D99A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6" name="Picture 2" descr="nhược điểm">
            <a:extLst>
              <a:ext uri="{FF2B5EF4-FFF2-40B4-BE49-F238E27FC236}">
                <a16:creationId xmlns:a16="http://schemas.microsoft.com/office/drawing/2014/main" id="{2799C3BD-AEA5-50A2-F3A8-B3F4230E7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211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FD2D8-C84D-6FDB-CC32-332078E83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Cơ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hội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B5CC8-7C4A-79D9-3A14-2B45B6BDE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Có</a:t>
            </a:r>
            <a:r>
              <a:rPr lang="en-US" altLang="ja-JP" dirty="0"/>
              <a:t> </a:t>
            </a:r>
            <a:r>
              <a:rPr lang="en-US" altLang="ja-JP" dirty="0" err="1"/>
              <a:t>nguồn</a:t>
            </a:r>
            <a:r>
              <a:rPr lang="en-US" altLang="ja-JP" dirty="0"/>
              <a:t> </a:t>
            </a:r>
            <a:r>
              <a:rPr lang="en-US" altLang="ja-JP" dirty="0" err="1"/>
              <a:t>thu</a:t>
            </a:r>
            <a:r>
              <a:rPr lang="en-US" altLang="ja-JP" dirty="0"/>
              <a:t> </a:t>
            </a:r>
            <a:r>
              <a:rPr lang="en-US" altLang="ja-JP" dirty="0" err="1"/>
              <a:t>nhập</a:t>
            </a:r>
            <a:r>
              <a:rPr lang="en-US" altLang="ja-JP" dirty="0"/>
              <a:t> </a:t>
            </a:r>
            <a:r>
              <a:rPr lang="en-US" altLang="ja-JP" dirty="0" err="1"/>
              <a:t>cao</a:t>
            </a:r>
            <a:endParaRPr lang="en-US" altLang="ja-JP" dirty="0"/>
          </a:p>
          <a:p>
            <a:r>
              <a:rPr kumimoji="1" lang="en-US" altLang="ja-JP" dirty="0" err="1"/>
              <a:t>H</a:t>
            </a:r>
            <a:r>
              <a:rPr lang="en-US" altLang="ja-JP" dirty="0" err="1"/>
              <a:t>ọc</a:t>
            </a:r>
            <a:r>
              <a:rPr lang="en-US" altLang="ja-JP" dirty="0"/>
              <a:t> </a:t>
            </a:r>
            <a:r>
              <a:rPr lang="en-US" altLang="ja-JP" dirty="0" err="1"/>
              <a:t>hỏi</a:t>
            </a:r>
            <a:r>
              <a:rPr lang="en-US" altLang="ja-JP" dirty="0"/>
              <a:t>, </a:t>
            </a:r>
            <a:r>
              <a:rPr lang="en-US" altLang="ja-JP" dirty="0" err="1"/>
              <a:t>trau</a:t>
            </a:r>
            <a:r>
              <a:rPr lang="en-US" altLang="ja-JP" dirty="0"/>
              <a:t> </a:t>
            </a:r>
            <a:r>
              <a:rPr lang="en-US" altLang="ja-JP" dirty="0" err="1"/>
              <a:t>dồi</a:t>
            </a:r>
            <a:r>
              <a:rPr lang="en-US" altLang="ja-JP" dirty="0"/>
              <a:t> </a:t>
            </a:r>
            <a:r>
              <a:rPr lang="en-US" altLang="ja-JP" dirty="0" err="1"/>
              <a:t>kinh</a:t>
            </a:r>
            <a:r>
              <a:rPr lang="en-US" altLang="ja-JP" dirty="0"/>
              <a:t> </a:t>
            </a:r>
            <a:r>
              <a:rPr lang="en-US" altLang="ja-JP" dirty="0" err="1"/>
              <a:t>nghiệm</a:t>
            </a:r>
            <a:r>
              <a:rPr lang="en-US" altLang="ja-JP" dirty="0"/>
              <a:t>, </a:t>
            </a:r>
            <a:r>
              <a:rPr lang="en-US" altLang="ja-JP" dirty="0" err="1"/>
              <a:t>học</a:t>
            </a:r>
            <a:r>
              <a:rPr lang="en-US" altLang="ja-JP" dirty="0"/>
              <a:t> </a:t>
            </a:r>
            <a:r>
              <a:rPr lang="en-US" altLang="ja-JP" dirty="0" err="1"/>
              <a:t>hỏi</a:t>
            </a:r>
            <a:r>
              <a:rPr lang="en-US" altLang="ja-JP" dirty="0"/>
              <a:t> </a:t>
            </a:r>
            <a:r>
              <a:rPr lang="en-US" altLang="ja-JP" dirty="0" err="1"/>
              <a:t>kiến</a:t>
            </a:r>
            <a:r>
              <a:rPr lang="en-US" altLang="ja-JP" dirty="0"/>
              <a:t> </a:t>
            </a:r>
            <a:r>
              <a:rPr lang="en-US" altLang="ja-JP" dirty="0" err="1"/>
              <a:t>thức</a:t>
            </a:r>
            <a:endParaRPr lang="en-US" altLang="ja-JP" dirty="0"/>
          </a:p>
          <a:p>
            <a:r>
              <a:rPr kumimoji="1" lang="en-US" altLang="ja-JP" dirty="0" err="1"/>
              <a:t>Hội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nhập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cơ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hội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trải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nghiệm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văn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hóa</a:t>
            </a:r>
            <a:endParaRPr kumimoji="1" lang="en-US" altLang="ja-JP" dirty="0"/>
          </a:p>
          <a:p>
            <a:r>
              <a:rPr lang="en-US" altLang="ja-JP" dirty="0" err="1"/>
              <a:t>Làm</a:t>
            </a:r>
            <a:r>
              <a:rPr lang="en-US" altLang="ja-JP" dirty="0"/>
              <a:t> </a:t>
            </a:r>
            <a:r>
              <a:rPr lang="en-US" altLang="ja-JP" dirty="0" err="1"/>
              <a:t>quen</a:t>
            </a:r>
            <a:r>
              <a:rPr lang="en-US" altLang="ja-JP" dirty="0"/>
              <a:t> </a:t>
            </a:r>
            <a:r>
              <a:rPr lang="en-US" altLang="ja-JP" dirty="0" err="1"/>
              <a:t>mở</a:t>
            </a:r>
            <a:r>
              <a:rPr lang="en-US" altLang="ja-JP" dirty="0"/>
              <a:t> </a:t>
            </a:r>
            <a:r>
              <a:rPr lang="en-US" altLang="ja-JP" dirty="0" err="1"/>
              <a:t>rông</a:t>
            </a:r>
            <a:r>
              <a:rPr lang="en-US" altLang="ja-JP" dirty="0"/>
              <a:t> </a:t>
            </a:r>
            <a:r>
              <a:rPr lang="en-US" altLang="ja-JP" dirty="0" err="1"/>
              <a:t>các</a:t>
            </a:r>
            <a:r>
              <a:rPr lang="en-US" altLang="ja-JP" dirty="0"/>
              <a:t> </a:t>
            </a:r>
            <a:r>
              <a:rPr lang="en-US" altLang="ja-JP" dirty="0" err="1"/>
              <a:t>mối</a:t>
            </a:r>
            <a:r>
              <a:rPr lang="en-US" altLang="ja-JP" dirty="0"/>
              <a:t> </a:t>
            </a:r>
            <a:r>
              <a:rPr lang="en-US" altLang="ja-JP" dirty="0" err="1"/>
              <a:t>quan</a:t>
            </a:r>
            <a:r>
              <a:rPr lang="en-US" altLang="ja-JP" dirty="0"/>
              <a:t> </a:t>
            </a:r>
            <a:r>
              <a:rPr lang="en-US" altLang="ja-JP" dirty="0" err="1"/>
              <a:t>hệ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906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C768B-9FB6-B5BD-8FB7-83A35B2B8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3074" name="Picture 2" descr="BÍ QUYẾT có thu nhập cao khi đi XUẤT KHẨU LAO ĐỘNG NHẬT BẢN">
            <a:extLst>
              <a:ext uri="{FF2B5EF4-FFF2-40B4-BE49-F238E27FC236}">
                <a16:creationId xmlns:a16="http://schemas.microsoft.com/office/drawing/2014/main" id="{F047BBAF-C66C-EBEF-B3E6-13885FBA8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41473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C4B67E2-01E3-006D-80DE-4A0C8386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925" y="668216"/>
            <a:ext cx="9906000" cy="1477963"/>
          </a:xfrm>
        </p:spPr>
        <p:txBody>
          <a:bodyPr>
            <a:normAutofit/>
          </a:bodyPr>
          <a:lstStyle/>
          <a:p>
            <a:r>
              <a:rPr lang="en-US" altLang="ja-JP" sz="2800" b="1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Có</a:t>
            </a:r>
            <a:r>
              <a:rPr lang="en-US" altLang="ja-JP" sz="28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ja-JP" sz="2800" b="1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nguồn</a:t>
            </a:r>
            <a:r>
              <a:rPr lang="en-US" altLang="ja-JP" sz="28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ja-JP" sz="2800" b="1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thu</a:t>
            </a:r>
            <a:r>
              <a:rPr lang="en-US" altLang="ja-JP" sz="28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ja-JP" sz="2800" b="1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nhập</a:t>
            </a:r>
            <a:r>
              <a:rPr lang="en-US" altLang="ja-JP" sz="28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ja-JP" sz="2800" b="1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cao</a:t>
            </a:r>
            <a:br>
              <a:rPr lang="en-US" altLang="ja-JP" sz="28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</a:br>
            <a:endParaRPr kumimoji="1" lang="ja-JP" altLang="en-US" sz="28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034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CFC4B-D413-9543-F989-71155DE5F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 err="1"/>
              <a:t>H</a:t>
            </a:r>
            <a:r>
              <a:rPr lang="en-US" altLang="ja-JP" dirty="0" err="1"/>
              <a:t>ọc</a:t>
            </a:r>
            <a:r>
              <a:rPr lang="en-US" altLang="ja-JP" dirty="0"/>
              <a:t> </a:t>
            </a:r>
            <a:r>
              <a:rPr lang="en-US" altLang="ja-JP" dirty="0" err="1"/>
              <a:t>hỏi</a:t>
            </a:r>
            <a:r>
              <a:rPr lang="en-US" altLang="ja-JP" dirty="0"/>
              <a:t>, </a:t>
            </a:r>
            <a:r>
              <a:rPr lang="en-US" altLang="ja-JP" dirty="0" err="1"/>
              <a:t>trau</a:t>
            </a:r>
            <a:r>
              <a:rPr lang="en-US" altLang="ja-JP" dirty="0"/>
              <a:t> </a:t>
            </a:r>
            <a:r>
              <a:rPr lang="en-US" altLang="ja-JP" dirty="0" err="1"/>
              <a:t>dồi</a:t>
            </a:r>
            <a:r>
              <a:rPr lang="en-US" altLang="ja-JP" dirty="0"/>
              <a:t> </a:t>
            </a:r>
            <a:r>
              <a:rPr lang="en-US" altLang="ja-JP" dirty="0" err="1"/>
              <a:t>kinh</a:t>
            </a:r>
            <a:r>
              <a:rPr lang="en-US" altLang="ja-JP" dirty="0"/>
              <a:t> </a:t>
            </a:r>
            <a:r>
              <a:rPr lang="en-US" altLang="ja-JP" dirty="0" err="1"/>
              <a:t>nghiệm</a:t>
            </a:r>
            <a:r>
              <a:rPr lang="en-US" altLang="ja-JP" dirty="0"/>
              <a:t>, </a:t>
            </a:r>
            <a:r>
              <a:rPr lang="en-US" altLang="ja-JP" dirty="0" err="1"/>
              <a:t>học</a:t>
            </a:r>
            <a:r>
              <a:rPr lang="en-US" altLang="ja-JP" dirty="0"/>
              <a:t> </a:t>
            </a:r>
            <a:r>
              <a:rPr lang="en-US" altLang="ja-JP" dirty="0" err="1"/>
              <a:t>hỏi</a:t>
            </a:r>
            <a:r>
              <a:rPr lang="en-US" altLang="ja-JP" dirty="0"/>
              <a:t> </a:t>
            </a:r>
            <a:r>
              <a:rPr lang="en-US" altLang="ja-JP" dirty="0" err="1"/>
              <a:t>kiến</a:t>
            </a:r>
            <a:r>
              <a:rPr lang="en-US" altLang="ja-JP" dirty="0"/>
              <a:t> </a:t>
            </a:r>
            <a:r>
              <a:rPr lang="en-US" altLang="ja-JP" dirty="0" err="1"/>
              <a:t>thức</a:t>
            </a:r>
            <a:br>
              <a:rPr lang="en-US" altLang="ja-JP" dirty="0"/>
            </a:br>
            <a:endParaRPr kumimoji="1" lang="ja-JP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7061975-AE15-FB87-CF8F-C497D424D1F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444" y="2231903"/>
            <a:ext cx="6520432" cy="4098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1070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A3641-BDB6-498C-953B-53A4A8DF0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Hội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nhập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cơ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hội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trải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nghiệm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văn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hóa</a:t>
            </a:r>
            <a:br>
              <a:rPr kumimoji="1" lang="en-US" altLang="ja-JP" dirty="0"/>
            </a:br>
            <a:endParaRPr kumimoji="1" lang="ja-JP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1691F61-7108-F8A8-9BD9-559B8EC7EAB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8462" y="1801084"/>
            <a:ext cx="7116364" cy="463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7092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1EDF6-5FEA-ECB9-3C6F-9DF666B7E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5386" y="339174"/>
            <a:ext cx="8618049" cy="1455250"/>
          </a:xfrm>
        </p:spPr>
        <p:txBody>
          <a:bodyPr>
            <a:normAutofit/>
          </a:bodyPr>
          <a:lstStyle/>
          <a:p>
            <a:r>
              <a:rPr lang="en-US" altLang="ja-JP" dirty="0" err="1"/>
              <a:t>Làm</a:t>
            </a:r>
            <a:r>
              <a:rPr lang="en-US" altLang="ja-JP" dirty="0"/>
              <a:t> </a:t>
            </a:r>
            <a:r>
              <a:rPr lang="en-US" altLang="ja-JP" dirty="0" err="1"/>
              <a:t>quen</a:t>
            </a:r>
            <a:r>
              <a:rPr lang="en-US" altLang="ja-JP" dirty="0"/>
              <a:t> </a:t>
            </a:r>
            <a:r>
              <a:rPr lang="en-US" altLang="ja-JP" dirty="0" err="1"/>
              <a:t>mở</a:t>
            </a:r>
            <a:r>
              <a:rPr lang="en-US" altLang="ja-JP" dirty="0"/>
              <a:t> </a:t>
            </a:r>
            <a:r>
              <a:rPr lang="en-US" altLang="ja-JP" dirty="0" err="1"/>
              <a:t>rông</a:t>
            </a:r>
            <a:r>
              <a:rPr lang="en-US" altLang="ja-JP" dirty="0"/>
              <a:t> </a:t>
            </a:r>
            <a:r>
              <a:rPr lang="en-US" altLang="ja-JP" dirty="0" err="1"/>
              <a:t>các</a:t>
            </a:r>
            <a:r>
              <a:rPr lang="en-US" altLang="ja-JP" dirty="0"/>
              <a:t> </a:t>
            </a:r>
            <a:r>
              <a:rPr lang="en-US" altLang="ja-JP" dirty="0" err="1"/>
              <a:t>mối</a:t>
            </a:r>
            <a:r>
              <a:rPr lang="en-US" altLang="ja-JP" dirty="0"/>
              <a:t> </a:t>
            </a:r>
            <a:r>
              <a:rPr lang="en-US" altLang="ja-JP" dirty="0" err="1"/>
              <a:t>quan</a:t>
            </a:r>
            <a:r>
              <a:rPr lang="en-US" altLang="ja-JP" dirty="0"/>
              <a:t> </a:t>
            </a:r>
            <a:r>
              <a:rPr lang="en-US" altLang="ja-JP" dirty="0" err="1"/>
              <a:t>hệ</a:t>
            </a:r>
            <a:br>
              <a:rPr kumimoji="1" lang="ja-JP" altLang="en-US" dirty="0"/>
            </a:b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8B71E-16AD-F9DE-E781-C8572035E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1AD8EDE-C3A2-DD8A-C943-CCDD824E2F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122" y="1250151"/>
            <a:ext cx="8108339" cy="526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3283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FD2D8-C84D-6FDB-CC32-332078E83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Thách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thức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B5CC8-7C4A-79D9-3A14-2B45B6BDE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Kỹ</a:t>
            </a:r>
            <a:r>
              <a:rPr lang="en-US" altLang="ja-JP" dirty="0"/>
              <a:t> </a:t>
            </a:r>
            <a:r>
              <a:rPr lang="en-US" altLang="ja-JP" dirty="0" err="1"/>
              <a:t>năng</a:t>
            </a:r>
            <a:r>
              <a:rPr lang="en-US" altLang="ja-JP" dirty="0"/>
              <a:t> </a:t>
            </a:r>
            <a:r>
              <a:rPr lang="en-US" altLang="ja-JP" dirty="0" err="1"/>
              <a:t>lao</a:t>
            </a:r>
            <a:r>
              <a:rPr lang="en-US" altLang="ja-JP" dirty="0"/>
              <a:t> </a:t>
            </a:r>
            <a:r>
              <a:rPr lang="en-US" altLang="ja-JP" dirty="0" err="1"/>
              <a:t>động</a:t>
            </a:r>
            <a:r>
              <a:rPr lang="en-US" altLang="ja-JP" dirty="0"/>
              <a:t> </a:t>
            </a:r>
            <a:r>
              <a:rPr lang="en-US" altLang="ja-JP" dirty="0" err="1"/>
              <a:t>Việt</a:t>
            </a:r>
            <a:r>
              <a:rPr lang="en-US" altLang="ja-JP" dirty="0"/>
              <a:t> Nam ở </a:t>
            </a:r>
            <a:r>
              <a:rPr lang="en-US" altLang="ja-JP" dirty="0" err="1"/>
              <a:t>trình</a:t>
            </a:r>
            <a:r>
              <a:rPr lang="en-US" altLang="ja-JP" dirty="0"/>
              <a:t> </a:t>
            </a:r>
            <a:r>
              <a:rPr lang="en-US" altLang="ja-JP" dirty="0" err="1"/>
              <a:t>độ</a:t>
            </a:r>
            <a:r>
              <a:rPr lang="en-US" altLang="ja-JP" dirty="0"/>
              <a:t> </a:t>
            </a:r>
            <a:r>
              <a:rPr lang="en-US" altLang="ja-JP" dirty="0" err="1"/>
              <a:t>thấp</a:t>
            </a:r>
            <a:endParaRPr lang="en-US" altLang="ja-JP" dirty="0"/>
          </a:p>
          <a:p>
            <a:r>
              <a:rPr lang="en-US" altLang="ja-JP" dirty="0" err="1"/>
              <a:t>Phải</a:t>
            </a:r>
            <a:r>
              <a:rPr lang="en-US" altLang="ja-JP" dirty="0"/>
              <a:t> </a:t>
            </a:r>
            <a:r>
              <a:rPr lang="en-US" altLang="ja-JP" dirty="0" err="1"/>
              <a:t>biết</a:t>
            </a:r>
            <a:r>
              <a:rPr lang="en-US" altLang="ja-JP" dirty="0"/>
              <a:t> </a:t>
            </a:r>
            <a:r>
              <a:rPr lang="en-US" altLang="ja-JP" dirty="0" err="1"/>
              <a:t>ngoại</a:t>
            </a:r>
            <a:r>
              <a:rPr lang="en-US" altLang="ja-JP" dirty="0"/>
              <a:t> </a:t>
            </a:r>
            <a:r>
              <a:rPr lang="en-US" altLang="ja-JP" dirty="0" err="1"/>
              <a:t>ngữ</a:t>
            </a:r>
            <a:endParaRPr lang="en-US" altLang="ja-JP" dirty="0"/>
          </a:p>
          <a:p>
            <a:r>
              <a:rPr kumimoji="1" lang="en-US" altLang="ja-JP" dirty="0" err="1"/>
              <a:t>Khác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biệt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về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văn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hóa</a:t>
            </a:r>
            <a:endParaRPr kumimoji="1" lang="en-US" altLang="ja-JP" dirty="0"/>
          </a:p>
          <a:p>
            <a:r>
              <a:rPr lang="en-US" altLang="ja-JP" dirty="0" err="1"/>
              <a:t>Xa</a:t>
            </a:r>
            <a:r>
              <a:rPr lang="en-US" altLang="ja-JP" dirty="0"/>
              <a:t> </a:t>
            </a:r>
            <a:r>
              <a:rPr lang="en-US" altLang="ja-JP" dirty="0" err="1"/>
              <a:t>gia</a:t>
            </a:r>
            <a:r>
              <a:rPr lang="en-US" altLang="ja-JP" dirty="0"/>
              <a:t> </a:t>
            </a:r>
            <a:r>
              <a:rPr lang="en-US" altLang="ja-JP" dirty="0" err="1"/>
              <a:t>đình</a:t>
            </a:r>
            <a:r>
              <a:rPr lang="en-US" altLang="ja-JP" dirty="0"/>
              <a:t> </a:t>
            </a:r>
            <a:r>
              <a:rPr lang="en-US" altLang="ja-JP" dirty="0" err="1"/>
              <a:t>và</a:t>
            </a:r>
            <a:r>
              <a:rPr lang="en-US" altLang="ja-JP" dirty="0"/>
              <a:t> </a:t>
            </a:r>
            <a:r>
              <a:rPr lang="en-US" altLang="ja-JP" dirty="0" err="1"/>
              <a:t>người</a:t>
            </a:r>
            <a:r>
              <a:rPr lang="en-US" altLang="ja-JP" dirty="0"/>
              <a:t> </a:t>
            </a:r>
            <a:r>
              <a:rPr lang="en-US" altLang="ja-JP" dirty="0" err="1"/>
              <a:t>thân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903785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38</TotalTime>
  <Words>187</Words>
  <Application>Microsoft Office PowerPoint</Application>
  <PresentationFormat>Widescreen</PresentationFormat>
  <Paragraphs>24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Roboto</vt:lpstr>
      <vt:lpstr>Tw Cen MT</vt:lpstr>
      <vt:lpstr>Circuit</vt:lpstr>
      <vt:lpstr>Cơ hội và thách thức khi ra nước ngoài làm việc</vt:lpstr>
      <vt:lpstr>Bối cảnh </vt:lpstr>
      <vt:lpstr>PowerPoint Presentation</vt:lpstr>
      <vt:lpstr>Cơ hội </vt:lpstr>
      <vt:lpstr>Có nguồn thu nhập cao </vt:lpstr>
      <vt:lpstr>Học hỏi, trau dồi kinh nghiệm, học hỏi kiến thức </vt:lpstr>
      <vt:lpstr>Hội nhập, cơ hội trải nghiệm văn hóa </vt:lpstr>
      <vt:lpstr>Làm quen mở rông các mối quan hệ </vt:lpstr>
      <vt:lpstr>Thách thức</vt:lpstr>
      <vt:lpstr>Kỹ năng lao động Việt Nam ở trình độ thấp </vt:lpstr>
      <vt:lpstr>Phải biết ngoại ngữ </vt:lpstr>
      <vt:lpstr>Khác biệt về văn hóa </vt:lpstr>
      <vt:lpstr>Xa gia đình và người thân </vt:lpstr>
      <vt:lpstr>Lời khuyên từ bản thân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Cơ hội và thách thức khi ra nước ngoài làm việc</dc:title>
  <dc:creator>Sy Van</dc:creator>
  <cp:lastModifiedBy>Sy Van</cp:lastModifiedBy>
  <cp:revision>2</cp:revision>
  <dcterms:created xsi:type="dcterms:W3CDTF">2022-12-20T14:18:37Z</dcterms:created>
  <dcterms:modified xsi:type="dcterms:W3CDTF">2022-12-20T14:57:34Z</dcterms:modified>
</cp:coreProperties>
</file>

<file path=docProps/thumbnail.jpeg>
</file>